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067" autoAdjust="0"/>
  </p:normalViewPr>
  <p:slideViewPr>
    <p:cSldViewPr snapToGrid="0">
      <p:cViewPr varScale="1">
        <p:scale>
          <a:sx n="61" d="100"/>
          <a:sy n="61" d="100"/>
        </p:scale>
        <p:origin x="88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EE086E-0B8D-489E-AB32-799DE83F4BD8}" type="datetimeFigureOut">
              <a:rPr lang="en-IN" smtClean="0"/>
              <a:t>27-11-2017</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8F086C-0612-41AA-A646-B9E197F37917}" type="slidenum">
              <a:rPr lang="en-IN" smtClean="0"/>
              <a:t>‹#›</a:t>
            </a:fld>
            <a:endParaRPr lang="en-IN"/>
          </a:p>
        </p:txBody>
      </p:sp>
    </p:spTree>
    <p:extLst>
      <p:ext uri="{BB962C8B-B14F-4D97-AF65-F5344CB8AC3E}">
        <p14:creationId xmlns:p14="http://schemas.microsoft.com/office/powerpoint/2010/main" val="323987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1283FAC-A721-45A3-BBDE-EAF2B09B7CD9}" type="slidenum">
              <a:rPr lang="en-US" smtClean="0"/>
              <a:t>2</a:t>
            </a:fld>
            <a:endParaRPr lang="en-US"/>
          </a:p>
        </p:txBody>
      </p:sp>
    </p:spTree>
    <p:extLst>
      <p:ext uri="{BB962C8B-B14F-4D97-AF65-F5344CB8AC3E}">
        <p14:creationId xmlns:p14="http://schemas.microsoft.com/office/powerpoint/2010/main" val="599068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Start Visual Studio. From the </a:t>
            </a:r>
            <a:r>
              <a:rPr lang="en-IN" b="1" dirty="0"/>
              <a:t>File</a:t>
            </a:r>
            <a:r>
              <a:rPr lang="en-IN" dirty="0"/>
              <a:t> menu, click </a:t>
            </a:r>
            <a:r>
              <a:rPr lang="en-IN" b="1" dirty="0"/>
              <a:t>New</a:t>
            </a:r>
            <a:r>
              <a:rPr lang="en-IN" dirty="0"/>
              <a:t>, and then click </a:t>
            </a:r>
            <a:r>
              <a:rPr lang="en-IN" b="1" dirty="0"/>
              <a:t>Project</a:t>
            </a:r>
            <a:r>
              <a:rPr lang="en-IN" dirty="0"/>
              <a:t>. Create a .NET Core console application.</a:t>
            </a:r>
          </a:p>
        </p:txBody>
      </p:sp>
      <p:sp>
        <p:nvSpPr>
          <p:cNvPr id="4" name="Slide Number Placeholder 3"/>
          <p:cNvSpPr>
            <a:spLocks noGrp="1"/>
          </p:cNvSpPr>
          <p:nvPr>
            <p:ph type="sldNum" sz="quarter" idx="10"/>
          </p:nvPr>
        </p:nvSpPr>
        <p:spPr/>
        <p:txBody>
          <a:bodyPr/>
          <a:lstStyle/>
          <a:p>
            <a:fld id="{598F086C-0612-41AA-A646-B9E197F37917}" type="slidenum">
              <a:rPr lang="en-IN" smtClean="0"/>
              <a:t>13</a:t>
            </a:fld>
            <a:endParaRPr lang="en-IN"/>
          </a:p>
        </p:txBody>
      </p:sp>
    </p:spTree>
    <p:extLst>
      <p:ext uri="{BB962C8B-B14F-4D97-AF65-F5344CB8AC3E}">
        <p14:creationId xmlns:p14="http://schemas.microsoft.com/office/powerpoint/2010/main" val="1914366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is the home page of where the console app gets loaded up. </a:t>
            </a:r>
          </a:p>
        </p:txBody>
      </p:sp>
      <p:sp>
        <p:nvSpPr>
          <p:cNvPr id="4" name="Slide Number Placeholder 3"/>
          <p:cNvSpPr>
            <a:spLocks noGrp="1"/>
          </p:cNvSpPr>
          <p:nvPr>
            <p:ph type="sldNum" sz="quarter" idx="10"/>
          </p:nvPr>
        </p:nvSpPr>
        <p:spPr/>
        <p:txBody>
          <a:bodyPr/>
          <a:lstStyle/>
          <a:p>
            <a:fld id="{598F086C-0612-41AA-A646-B9E197F37917}" type="slidenum">
              <a:rPr lang="en-IN" smtClean="0"/>
              <a:t>14</a:t>
            </a:fld>
            <a:endParaRPr lang="en-IN"/>
          </a:p>
        </p:txBody>
      </p:sp>
    </p:spTree>
    <p:extLst>
      <p:ext uri="{BB962C8B-B14F-4D97-AF65-F5344CB8AC3E}">
        <p14:creationId xmlns:p14="http://schemas.microsoft.com/office/powerpoint/2010/main" val="2449775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Right-click the newly created project and select </a:t>
            </a:r>
            <a:r>
              <a:rPr lang="en-IN" b="1" dirty="0"/>
              <a:t>Manage NuGet Packages</a:t>
            </a:r>
            <a:endParaRPr lang="en-IN" dirty="0"/>
          </a:p>
        </p:txBody>
      </p:sp>
      <p:sp>
        <p:nvSpPr>
          <p:cNvPr id="4" name="Slide Number Placeholder 3"/>
          <p:cNvSpPr>
            <a:spLocks noGrp="1"/>
          </p:cNvSpPr>
          <p:nvPr>
            <p:ph type="sldNum" sz="quarter" idx="10"/>
          </p:nvPr>
        </p:nvSpPr>
        <p:spPr/>
        <p:txBody>
          <a:bodyPr/>
          <a:lstStyle/>
          <a:p>
            <a:fld id="{598F086C-0612-41AA-A646-B9E197F37917}" type="slidenum">
              <a:rPr lang="en-IN" smtClean="0"/>
              <a:t>15</a:t>
            </a:fld>
            <a:endParaRPr lang="en-IN"/>
          </a:p>
        </p:txBody>
      </p:sp>
    </p:spTree>
    <p:extLst>
      <p:ext uri="{BB962C8B-B14F-4D97-AF65-F5344CB8AC3E}">
        <p14:creationId xmlns:p14="http://schemas.microsoft.com/office/powerpoint/2010/main" val="16435918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the </a:t>
            </a:r>
            <a:r>
              <a:rPr lang="en-IN" b="1" dirty="0"/>
              <a:t>Browse</a:t>
            </a:r>
            <a:r>
              <a:rPr lang="en-IN" dirty="0"/>
              <a:t> tab, then search for "</a:t>
            </a:r>
            <a:r>
              <a:rPr lang="en-IN" dirty="0" err="1"/>
              <a:t>Microsoft.Azure.EventHubs</a:t>
            </a:r>
            <a:r>
              <a:rPr lang="en-IN" dirty="0"/>
              <a:t>" and select the </a:t>
            </a:r>
            <a:r>
              <a:rPr lang="en-IN" b="1" dirty="0" err="1"/>
              <a:t>Microsoft.Azure.EventHubs</a:t>
            </a:r>
            <a:r>
              <a:rPr lang="en-IN" dirty="0"/>
              <a:t> package. Click </a:t>
            </a:r>
            <a:r>
              <a:rPr lang="en-IN" b="1" dirty="0"/>
              <a:t>Install</a:t>
            </a:r>
            <a:r>
              <a:rPr lang="en-IN" dirty="0"/>
              <a:t> to complete the installation, then close this dialog box.</a:t>
            </a:r>
          </a:p>
        </p:txBody>
      </p:sp>
      <p:sp>
        <p:nvSpPr>
          <p:cNvPr id="4" name="Slide Number Placeholder 3"/>
          <p:cNvSpPr>
            <a:spLocks noGrp="1"/>
          </p:cNvSpPr>
          <p:nvPr>
            <p:ph type="sldNum" sz="quarter" idx="10"/>
          </p:nvPr>
        </p:nvSpPr>
        <p:spPr/>
        <p:txBody>
          <a:bodyPr/>
          <a:lstStyle/>
          <a:p>
            <a:fld id="{598F086C-0612-41AA-A646-B9E197F37917}" type="slidenum">
              <a:rPr lang="en-IN" smtClean="0"/>
              <a:t>16</a:t>
            </a:fld>
            <a:endParaRPr lang="en-IN"/>
          </a:p>
        </p:txBody>
      </p:sp>
    </p:spTree>
    <p:extLst>
      <p:ext uri="{BB962C8B-B14F-4D97-AF65-F5344CB8AC3E}">
        <p14:creationId xmlns:p14="http://schemas.microsoft.com/office/powerpoint/2010/main" val="1477866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on “I Accept” to install </a:t>
            </a:r>
            <a:r>
              <a:rPr lang="en-IN" dirty="0" err="1"/>
              <a:t>Microsoft.Azure.EventHubs</a:t>
            </a:r>
            <a:endParaRPr lang="en-IN" dirty="0"/>
          </a:p>
        </p:txBody>
      </p:sp>
      <p:sp>
        <p:nvSpPr>
          <p:cNvPr id="4" name="Slide Number Placeholder 3"/>
          <p:cNvSpPr>
            <a:spLocks noGrp="1"/>
          </p:cNvSpPr>
          <p:nvPr>
            <p:ph type="sldNum" sz="quarter" idx="10"/>
          </p:nvPr>
        </p:nvSpPr>
        <p:spPr/>
        <p:txBody>
          <a:bodyPr/>
          <a:lstStyle/>
          <a:p>
            <a:fld id="{598F086C-0612-41AA-A646-B9E197F37917}" type="slidenum">
              <a:rPr lang="en-IN" smtClean="0"/>
              <a:t>17</a:t>
            </a:fld>
            <a:endParaRPr lang="en-IN"/>
          </a:p>
        </p:txBody>
      </p:sp>
    </p:spTree>
    <p:extLst>
      <p:ext uri="{BB962C8B-B14F-4D97-AF65-F5344CB8AC3E}">
        <p14:creationId xmlns:p14="http://schemas.microsoft.com/office/powerpoint/2010/main" val="3401850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the </a:t>
            </a:r>
            <a:r>
              <a:rPr lang="en-IN" b="1" dirty="0"/>
              <a:t>Browse</a:t>
            </a:r>
            <a:r>
              <a:rPr lang="en-IN" dirty="0"/>
              <a:t> tab, then search for "</a:t>
            </a:r>
            <a:r>
              <a:rPr lang="en-IN" dirty="0" err="1"/>
              <a:t>Microsoft.Azure.EventHubs.Processor</a:t>
            </a:r>
            <a:r>
              <a:rPr lang="en-IN" dirty="0"/>
              <a:t>" and select the </a:t>
            </a:r>
            <a:r>
              <a:rPr lang="en-IN" b="1" dirty="0" err="1"/>
              <a:t>Microsoft.Azure.EventHubs.Processor</a:t>
            </a:r>
            <a:r>
              <a:rPr lang="en-IN" b="1" dirty="0"/>
              <a:t> </a:t>
            </a:r>
            <a:r>
              <a:rPr lang="en-IN" dirty="0"/>
              <a:t> package. Click </a:t>
            </a:r>
            <a:r>
              <a:rPr lang="en-IN" b="1" dirty="0"/>
              <a:t>Install</a:t>
            </a:r>
            <a:r>
              <a:rPr lang="en-IN" dirty="0"/>
              <a:t> to complete the installation, then close this dialog box.</a:t>
            </a:r>
          </a:p>
        </p:txBody>
      </p:sp>
      <p:sp>
        <p:nvSpPr>
          <p:cNvPr id="4" name="Slide Number Placeholder 3"/>
          <p:cNvSpPr>
            <a:spLocks noGrp="1"/>
          </p:cNvSpPr>
          <p:nvPr>
            <p:ph type="sldNum" sz="quarter" idx="10"/>
          </p:nvPr>
        </p:nvSpPr>
        <p:spPr/>
        <p:txBody>
          <a:bodyPr/>
          <a:lstStyle/>
          <a:p>
            <a:fld id="{598F086C-0612-41AA-A646-B9E197F37917}" type="slidenum">
              <a:rPr lang="en-IN" smtClean="0"/>
              <a:t>18</a:t>
            </a:fld>
            <a:endParaRPr lang="en-IN"/>
          </a:p>
        </p:txBody>
      </p:sp>
    </p:spTree>
    <p:extLst>
      <p:ext uri="{BB962C8B-B14F-4D97-AF65-F5344CB8AC3E}">
        <p14:creationId xmlns:p14="http://schemas.microsoft.com/office/powerpoint/2010/main" val="2111804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on “I Accept”.</a:t>
            </a:r>
          </a:p>
        </p:txBody>
      </p:sp>
      <p:sp>
        <p:nvSpPr>
          <p:cNvPr id="4" name="Slide Number Placeholder 3"/>
          <p:cNvSpPr>
            <a:spLocks noGrp="1"/>
          </p:cNvSpPr>
          <p:nvPr>
            <p:ph type="sldNum" sz="quarter" idx="10"/>
          </p:nvPr>
        </p:nvSpPr>
        <p:spPr/>
        <p:txBody>
          <a:bodyPr/>
          <a:lstStyle/>
          <a:p>
            <a:fld id="{598F086C-0612-41AA-A646-B9E197F37917}" type="slidenum">
              <a:rPr lang="en-IN" smtClean="0"/>
              <a:t>19</a:t>
            </a:fld>
            <a:endParaRPr lang="en-IN"/>
          </a:p>
        </p:txBody>
      </p:sp>
    </p:spTree>
    <p:extLst>
      <p:ext uri="{BB962C8B-B14F-4D97-AF65-F5344CB8AC3E}">
        <p14:creationId xmlns:p14="http://schemas.microsoft.com/office/powerpoint/2010/main" val="1162421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98F086C-0612-41AA-A646-B9E197F37917}" type="slidenum">
              <a:rPr lang="en-IN" smtClean="0"/>
              <a:t>20</a:t>
            </a:fld>
            <a:endParaRPr lang="en-IN"/>
          </a:p>
        </p:txBody>
      </p:sp>
    </p:spTree>
    <p:extLst>
      <p:ext uri="{BB962C8B-B14F-4D97-AF65-F5344CB8AC3E}">
        <p14:creationId xmlns:p14="http://schemas.microsoft.com/office/powerpoint/2010/main" val="2062337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In Solution Explorer, right-click the project, click </a:t>
            </a:r>
            <a:r>
              <a:rPr lang="en-IN" b="1" dirty="0"/>
              <a:t>Add</a:t>
            </a:r>
            <a:r>
              <a:rPr lang="en-IN" dirty="0"/>
              <a:t>, and then click </a:t>
            </a:r>
            <a:r>
              <a:rPr lang="en-IN" b="1" dirty="0"/>
              <a:t>Class</a:t>
            </a:r>
            <a:r>
              <a:rPr lang="en-IN" dirty="0"/>
              <a:t>. Name the new class </a:t>
            </a:r>
            <a:r>
              <a:rPr lang="en-IN" b="1" dirty="0" err="1"/>
              <a:t>SimpleEventProcessor</a:t>
            </a:r>
            <a:r>
              <a:rPr lang="en-IN" dirty="0"/>
              <a:t>.</a:t>
            </a:r>
          </a:p>
        </p:txBody>
      </p:sp>
      <p:sp>
        <p:nvSpPr>
          <p:cNvPr id="4" name="Slide Number Placeholder 3"/>
          <p:cNvSpPr>
            <a:spLocks noGrp="1"/>
          </p:cNvSpPr>
          <p:nvPr>
            <p:ph type="sldNum" sz="quarter" idx="10"/>
          </p:nvPr>
        </p:nvSpPr>
        <p:spPr/>
        <p:txBody>
          <a:bodyPr/>
          <a:lstStyle/>
          <a:p>
            <a:fld id="{598F086C-0612-41AA-A646-B9E197F37917}" type="slidenum">
              <a:rPr lang="en-IN" smtClean="0"/>
              <a:t>22</a:t>
            </a:fld>
            <a:endParaRPr lang="en-IN"/>
          </a:p>
        </p:txBody>
      </p:sp>
    </p:spTree>
    <p:extLst>
      <p:ext uri="{BB962C8B-B14F-4D97-AF65-F5344CB8AC3E}">
        <p14:creationId xmlns:p14="http://schemas.microsoft.com/office/powerpoint/2010/main" val="2237322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Open the </a:t>
            </a:r>
            <a:r>
              <a:rPr lang="en-IN" dirty="0" err="1"/>
              <a:t>SimpleEventProcessor.cs</a:t>
            </a:r>
            <a:r>
              <a:rPr lang="en-IN" dirty="0"/>
              <a:t> file and add the following using statements to the top of the file.</a:t>
            </a:r>
          </a:p>
          <a:p>
            <a:endParaRPr lang="en-IN" b="1" dirty="0"/>
          </a:p>
          <a:p>
            <a:r>
              <a:rPr lang="en-IN" b="1" dirty="0"/>
              <a:t>Code link: </a:t>
            </a:r>
            <a:r>
              <a:rPr lang="en-IN" b="0" dirty="0"/>
              <a:t>https://codeshare.io/aYyjRb</a:t>
            </a:r>
          </a:p>
          <a:p>
            <a:endParaRPr lang="en-IN" dirty="0"/>
          </a:p>
          <a:p>
            <a:r>
              <a:rPr lang="en-IN" b="1" dirty="0"/>
              <a:t>Code Snippet:</a:t>
            </a:r>
          </a:p>
          <a:p>
            <a:r>
              <a:rPr lang="en-IN" dirty="0"/>
              <a:t>using </a:t>
            </a:r>
            <a:r>
              <a:rPr lang="en-IN" dirty="0" err="1"/>
              <a:t>Microsoft.Azure.EventHubs</a:t>
            </a:r>
            <a:r>
              <a:rPr lang="en-IN" dirty="0"/>
              <a:t>;</a:t>
            </a:r>
          </a:p>
          <a:p>
            <a:r>
              <a:rPr lang="en-IN" dirty="0"/>
              <a:t>using </a:t>
            </a:r>
            <a:r>
              <a:rPr lang="en-IN" dirty="0" err="1"/>
              <a:t>Microsoft.Azure.EventHubs.Processor</a:t>
            </a:r>
            <a:r>
              <a:rPr lang="en-IN" dirty="0"/>
              <a:t>;</a:t>
            </a:r>
          </a:p>
          <a:p>
            <a:r>
              <a:rPr lang="en-IN" dirty="0"/>
              <a:t>using </a:t>
            </a:r>
            <a:r>
              <a:rPr lang="en-IN" dirty="0" err="1"/>
              <a:t>System.Threading.Tasks</a:t>
            </a:r>
            <a:r>
              <a:rPr lang="en-IN" dirty="0"/>
              <a:t>;</a:t>
            </a:r>
          </a:p>
        </p:txBody>
      </p:sp>
      <p:sp>
        <p:nvSpPr>
          <p:cNvPr id="4" name="Slide Number Placeholder 3"/>
          <p:cNvSpPr>
            <a:spLocks noGrp="1"/>
          </p:cNvSpPr>
          <p:nvPr>
            <p:ph type="sldNum" sz="quarter" idx="10"/>
          </p:nvPr>
        </p:nvSpPr>
        <p:spPr/>
        <p:txBody>
          <a:bodyPr/>
          <a:lstStyle/>
          <a:p>
            <a:fld id="{598F086C-0612-41AA-A646-B9E197F37917}" type="slidenum">
              <a:rPr lang="en-IN" smtClean="0"/>
              <a:t>24</a:t>
            </a:fld>
            <a:endParaRPr lang="en-IN"/>
          </a:p>
        </p:txBody>
      </p:sp>
    </p:spTree>
    <p:extLst>
      <p:ext uri="{BB962C8B-B14F-4D97-AF65-F5344CB8AC3E}">
        <p14:creationId xmlns:p14="http://schemas.microsoft.com/office/powerpoint/2010/main" val="122733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on New </a:t>
            </a:r>
            <a:r>
              <a:rPr lang="en-IN" dirty="0">
                <a:sym typeface="Wingdings" panose="05000000000000000000" pitchFamily="2" charset="2"/>
              </a:rPr>
              <a:t> Storage  Storage Account – Blob, File, Table and Queue. </a:t>
            </a:r>
            <a:endParaRPr lang="en-IN" dirty="0"/>
          </a:p>
        </p:txBody>
      </p:sp>
      <p:sp>
        <p:nvSpPr>
          <p:cNvPr id="4" name="Slide Number Placeholder 3"/>
          <p:cNvSpPr>
            <a:spLocks noGrp="1"/>
          </p:cNvSpPr>
          <p:nvPr>
            <p:ph type="sldNum" sz="quarter" idx="10"/>
          </p:nvPr>
        </p:nvSpPr>
        <p:spPr/>
        <p:txBody>
          <a:bodyPr/>
          <a:lstStyle/>
          <a:p>
            <a:fld id="{598F086C-0612-41AA-A646-B9E197F37917}" type="slidenum">
              <a:rPr lang="en-IN" smtClean="0"/>
              <a:t>4</a:t>
            </a:fld>
            <a:endParaRPr lang="en-IN"/>
          </a:p>
        </p:txBody>
      </p:sp>
    </p:spTree>
    <p:extLst>
      <p:ext uri="{BB962C8B-B14F-4D97-AF65-F5344CB8AC3E}">
        <p14:creationId xmlns:p14="http://schemas.microsoft.com/office/powerpoint/2010/main" val="3467449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Link - https://codeshare.io/5QgoNL</a:t>
            </a:r>
          </a:p>
          <a:p>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25</a:t>
            </a:fld>
            <a:endParaRPr lang="en-IN"/>
          </a:p>
        </p:txBody>
      </p:sp>
    </p:spTree>
    <p:extLst>
      <p:ext uri="{BB962C8B-B14F-4D97-AF65-F5344CB8AC3E}">
        <p14:creationId xmlns:p14="http://schemas.microsoft.com/office/powerpoint/2010/main" val="14068152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t>
            </a:r>
            <a:r>
              <a:rPr lang="en-US" baseline="0" dirty="0"/>
              <a:t> for </a:t>
            </a:r>
            <a:r>
              <a:rPr lang="en-US" baseline="0" dirty="0" err="1"/>
              <a:t>Program.cs</a:t>
            </a:r>
            <a:r>
              <a:rPr lang="en-US" baseline="0" dirty="0"/>
              <a:t> and add the using statements of below:</a:t>
            </a:r>
          </a:p>
          <a:p>
            <a:endParaRPr lang="en-US" dirty="0"/>
          </a:p>
          <a:p>
            <a:r>
              <a:rPr lang="en-US" dirty="0"/>
              <a:t>using </a:t>
            </a:r>
            <a:r>
              <a:rPr lang="en-US" dirty="0" err="1"/>
              <a:t>Microsoft.Azure.EventHubs</a:t>
            </a:r>
            <a:r>
              <a:rPr lang="en-US" dirty="0"/>
              <a:t>;</a:t>
            </a:r>
          </a:p>
          <a:p>
            <a:r>
              <a:rPr lang="en-US" dirty="0"/>
              <a:t>using </a:t>
            </a:r>
            <a:r>
              <a:rPr lang="en-US" dirty="0" err="1"/>
              <a:t>Microsoft.Azure.EventHubs.Processor</a:t>
            </a:r>
            <a:r>
              <a:rPr lang="en-US" dirty="0"/>
              <a:t>;</a:t>
            </a:r>
          </a:p>
          <a:p>
            <a:r>
              <a:rPr lang="en-US" dirty="0"/>
              <a:t>using </a:t>
            </a:r>
            <a:r>
              <a:rPr lang="en-US" dirty="0" err="1"/>
              <a:t>System.Threading.Tasks</a:t>
            </a:r>
            <a:r>
              <a:rPr lang="en-US" dirty="0"/>
              <a:t>;</a:t>
            </a:r>
          </a:p>
          <a:p>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26</a:t>
            </a:fld>
            <a:endParaRPr lang="en-IN"/>
          </a:p>
        </p:txBody>
      </p:sp>
    </p:spTree>
    <p:extLst>
      <p:ext uri="{BB962C8B-B14F-4D97-AF65-F5344CB8AC3E}">
        <p14:creationId xmlns:p14="http://schemas.microsoft.com/office/powerpoint/2010/main" val="228833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Add constants to the </a:t>
            </a:r>
            <a:r>
              <a:rPr lang="en-US" dirty="0"/>
              <a:t>Program</a:t>
            </a:r>
            <a:r>
              <a:rPr lang="en-US" sz="1200" b="0" i="0" kern="1200" dirty="0">
                <a:solidFill>
                  <a:schemeClr val="tx1"/>
                </a:solidFill>
                <a:effectLst/>
                <a:latin typeface="+mn-lt"/>
                <a:ea typeface="+mn-ea"/>
                <a:cs typeface="+mn-cs"/>
              </a:rPr>
              <a:t> class for the event hub connection string, event hub name, storage account container name, storage account name, and storage account key. Add the following code, replacing the placeholders with their corresponding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Code link - https://codeshare.io/G6xv1z</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27</a:t>
            </a:fld>
            <a:endParaRPr lang="en-IN"/>
          </a:p>
        </p:txBody>
      </p:sp>
    </p:spTree>
    <p:extLst>
      <p:ext uri="{BB962C8B-B14F-4D97-AF65-F5344CB8AC3E}">
        <p14:creationId xmlns:p14="http://schemas.microsoft.com/office/powerpoint/2010/main" val="29504730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 the required</a:t>
            </a:r>
            <a:r>
              <a:rPr lang="en-US" baseline="0" dirty="0"/>
              <a:t> connection keys from azure portal to replace it on the code snippet</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28</a:t>
            </a:fld>
            <a:endParaRPr lang="en-IN"/>
          </a:p>
        </p:txBody>
      </p:sp>
    </p:spTree>
    <p:extLst>
      <p:ext uri="{BB962C8B-B14F-4D97-AF65-F5344CB8AC3E}">
        <p14:creationId xmlns:p14="http://schemas.microsoft.com/office/powerpoint/2010/main" val="7669707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Add constants to the </a:t>
            </a:r>
            <a:r>
              <a:rPr lang="en-US" dirty="0"/>
              <a:t>Program</a:t>
            </a:r>
            <a:r>
              <a:rPr lang="en-US" sz="1200" b="0" i="0" kern="1200" dirty="0">
                <a:solidFill>
                  <a:schemeClr val="tx1"/>
                </a:solidFill>
                <a:effectLst/>
                <a:latin typeface="+mn-lt"/>
                <a:ea typeface="+mn-ea"/>
                <a:cs typeface="+mn-cs"/>
              </a:rPr>
              <a:t> class for the event hub connection string, event hub name, storage account container name, storage account name, and storage account key. Add the following code, replacing the placeholders with their corresponding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Code</a:t>
            </a:r>
            <a:r>
              <a:rPr lang="en-US" sz="1200" b="0" i="0" kern="1200" baseline="0" dirty="0">
                <a:solidFill>
                  <a:schemeClr val="tx1"/>
                </a:solidFill>
                <a:effectLst/>
                <a:latin typeface="+mn-lt"/>
                <a:ea typeface="+mn-ea"/>
                <a:cs typeface="+mn-cs"/>
              </a:rPr>
              <a:t> Snippet - https://codeshare.io/G8q4QE </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29</a:t>
            </a:fld>
            <a:endParaRPr lang="en-IN"/>
          </a:p>
        </p:txBody>
      </p:sp>
    </p:spTree>
    <p:extLst>
      <p:ext uri="{BB962C8B-B14F-4D97-AF65-F5344CB8AC3E}">
        <p14:creationId xmlns:p14="http://schemas.microsoft.com/office/powerpoint/2010/main" val="11087271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Add a new method named </a:t>
            </a:r>
            <a:r>
              <a:rPr lang="en-US" dirty="0" err="1"/>
              <a:t>MainAsync</a:t>
            </a:r>
            <a:r>
              <a:rPr lang="en-US" sz="1200" b="0" i="0" kern="1200" dirty="0">
                <a:solidFill>
                  <a:schemeClr val="tx1"/>
                </a:solidFill>
                <a:effectLst/>
                <a:latin typeface="+mn-lt"/>
                <a:ea typeface="+mn-ea"/>
                <a:cs typeface="+mn-cs"/>
              </a:rPr>
              <a:t> to the </a:t>
            </a:r>
            <a:r>
              <a:rPr lang="en-US" dirty="0"/>
              <a:t>Program</a:t>
            </a:r>
            <a:r>
              <a:rPr lang="en-US" sz="1200" b="0" i="0" kern="1200" dirty="0">
                <a:solidFill>
                  <a:schemeClr val="tx1"/>
                </a:solidFill>
                <a:effectLst/>
                <a:latin typeface="+mn-lt"/>
                <a:ea typeface="+mn-ea"/>
                <a:cs typeface="+mn-cs"/>
              </a:rPr>
              <a:t> class, as follows: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Code Snippet - https://codeshare.io/anqe01</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30</a:t>
            </a:fld>
            <a:endParaRPr lang="en-IN"/>
          </a:p>
        </p:txBody>
      </p:sp>
    </p:spTree>
    <p:extLst>
      <p:ext uri="{BB962C8B-B14F-4D97-AF65-F5344CB8AC3E}">
        <p14:creationId xmlns:p14="http://schemas.microsoft.com/office/powerpoint/2010/main" val="15049752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Add the following line of code to the </a:t>
            </a:r>
            <a:r>
              <a:rPr lang="en-US" dirty="0"/>
              <a:t>Main</a:t>
            </a:r>
            <a:r>
              <a:rPr lang="en-US" sz="1200" b="0" i="0" kern="1200" dirty="0">
                <a:solidFill>
                  <a:schemeClr val="tx1"/>
                </a:solidFill>
                <a:effectLst/>
                <a:latin typeface="+mn-lt"/>
                <a:ea typeface="+mn-ea"/>
                <a:cs typeface="+mn-cs"/>
              </a:rPr>
              <a:t> method: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Code</a:t>
            </a:r>
            <a:r>
              <a:rPr lang="en-US" sz="1200" b="0" i="0" kern="1200" baseline="0" dirty="0">
                <a:solidFill>
                  <a:schemeClr val="tx1"/>
                </a:solidFill>
                <a:effectLst/>
                <a:latin typeface="+mn-lt"/>
                <a:ea typeface="+mn-ea"/>
                <a:cs typeface="+mn-cs"/>
              </a:rPr>
              <a:t> Snippet - https://codeshare.io/5oLKAr</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31</a:t>
            </a:fld>
            <a:endParaRPr lang="en-IN"/>
          </a:p>
        </p:txBody>
      </p:sp>
    </p:spTree>
    <p:extLst>
      <p:ext uri="{BB962C8B-B14F-4D97-AF65-F5344CB8AC3E}">
        <p14:creationId xmlns:p14="http://schemas.microsoft.com/office/powerpoint/2010/main" val="14389070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the program</a:t>
            </a:r>
            <a:r>
              <a:rPr lang="en-US" baseline="0" dirty="0"/>
              <a:t> now.</a:t>
            </a:r>
            <a:endParaRPr lang="en-US" dirty="0"/>
          </a:p>
        </p:txBody>
      </p:sp>
      <p:sp>
        <p:nvSpPr>
          <p:cNvPr id="4" name="Slide Number Placeholder 3"/>
          <p:cNvSpPr>
            <a:spLocks noGrp="1"/>
          </p:cNvSpPr>
          <p:nvPr>
            <p:ph type="sldNum" sz="quarter" idx="10"/>
          </p:nvPr>
        </p:nvSpPr>
        <p:spPr/>
        <p:txBody>
          <a:bodyPr/>
          <a:lstStyle/>
          <a:p>
            <a:fld id="{598F086C-0612-41AA-A646-B9E197F37917}" type="slidenum">
              <a:rPr lang="en-IN" smtClean="0"/>
              <a:t>32</a:t>
            </a:fld>
            <a:endParaRPr lang="en-IN"/>
          </a:p>
        </p:txBody>
      </p:sp>
    </p:spTree>
    <p:extLst>
      <p:ext uri="{BB962C8B-B14F-4D97-AF65-F5344CB8AC3E}">
        <p14:creationId xmlns:p14="http://schemas.microsoft.com/office/powerpoint/2010/main" val="39080243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77088B0-5FEE-479C-AE34-F228A876F4C0}" type="slidenum">
              <a:rPr lang="en-IN" smtClean="0"/>
              <a:t>34</a:t>
            </a:fld>
            <a:endParaRPr lang="en-IN"/>
          </a:p>
        </p:txBody>
      </p:sp>
    </p:spTree>
    <p:extLst>
      <p:ext uri="{BB962C8B-B14F-4D97-AF65-F5344CB8AC3E}">
        <p14:creationId xmlns:p14="http://schemas.microsoft.com/office/powerpoint/2010/main" val="1468297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Create a Storage Account:</a:t>
            </a:r>
          </a:p>
          <a:p>
            <a:endParaRPr lang="en-IN" b="1" dirty="0"/>
          </a:p>
          <a:p>
            <a:pPr marL="171450" indent="-171450">
              <a:buFont typeface="Arial" panose="020B0604020202020204" pitchFamily="34" charset="0"/>
              <a:buChar char="•"/>
            </a:pPr>
            <a:r>
              <a:rPr lang="en-IN" b="0" dirty="0"/>
              <a:t>Name </a:t>
            </a:r>
          </a:p>
          <a:p>
            <a:pPr marL="171450" indent="-171450">
              <a:buFont typeface="Arial" panose="020B0604020202020204" pitchFamily="34" charset="0"/>
              <a:buChar char="•"/>
            </a:pPr>
            <a:r>
              <a:rPr lang="en-IN" b="0" dirty="0"/>
              <a:t>Deployment Model – RM</a:t>
            </a:r>
          </a:p>
          <a:p>
            <a:pPr marL="171450" indent="-171450">
              <a:buFont typeface="Arial" panose="020B0604020202020204" pitchFamily="34" charset="0"/>
              <a:buChar char="•"/>
            </a:pPr>
            <a:r>
              <a:rPr lang="en-IN" b="0" dirty="0"/>
              <a:t>Account kind – General purpose</a:t>
            </a:r>
          </a:p>
          <a:p>
            <a:pPr marL="171450" indent="-171450">
              <a:buFont typeface="Arial" panose="020B0604020202020204" pitchFamily="34" charset="0"/>
              <a:buChar char="•"/>
            </a:pPr>
            <a:r>
              <a:rPr lang="en-IN" b="0" dirty="0"/>
              <a:t>Performance – Standard</a:t>
            </a:r>
          </a:p>
          <a:p>
            <a:pPr marL="171450" indent="-171450">
              <a:buFont typeface="Arial" panose="020B0604020202020204" pitchFamily="34" charset="0"/>
              <a:buChar char="•"/>
            </a:pPr>
            <a:r>
              <a:rPr lang="en-IN" b="0" dirty="0"/>
              <a:t>Replication – Locally Redundant Storage (LRS)</a:t>
            </a:r>
          </a:p>
          <a:p>
            <a:pPr marL="171450" indent="-171450">
              <a:buFont typeface="Arial" panose="020B0604020202020204" pitchFamily="34" charset="0"/>
              <a:buChar char="•"/>
            </a:pPr>
            <a:r>
              <a:rPr lang="en-IN" b="0" dirty="0"/>
              <a:t>Secure transfer required – Disabled</a:t>
            </a:r>
          </a:p>
          <a:p>
            <a:pPr marL="171450" indent="-171450">
              <a:buFont typeface="Arial" panose="020B0604020202020204" pitchFamily="34" charset="0"/>
              <a:buChar char="•"/>
            </a:pPr>
            <a:endParaRPr lang="en-IN" b="0" dirty="0"/>
          </a:p>
          <a:p>
            <a:r>
              <a:rPr lang="en-IN" dirty="0"/>
              <a:t>Click on “Create”.</a:t>
            </a:r>
          </a:p>
        </p:txBody>
      </p:sp>
      <p:sp>
        <p:nvSpPr>
          <p:cNvPr id="4" name="Slide Number Placeholder 3"/>
          <p:cNvSpPr>
            <a:spLocks noGrp="1"/>
          </p:cNvSpPr>
          <p:nvPr>
            <p:ph type="sldNum" sz="quarter" idx="10"/>
          </p:nvPr>
        </p:nvSpPr>
        <p:spPr/>
        <p:txBody>
          <a:bodyPr/>
          <a:lstStyle/>
          <a:p>
            <a:fld id="{598F086C-0612-41AA-A646-B9E197F37917}" type="slidenum">
              <a:rPr lang="en-IN" smtClean="0"/>
              <a:t>5</a:t>
            </a:fld>
            <a:endParaRPr lang="en-IN"/>
          </a:p>
        </p:txBody>
      </p:sp>
    </p:spTree>
    <p:extLst>
      <p:ext uri="{BB962C8B-B14F-4D97-AF65-F5344CB8AC3E}">
        <p14:creationId xmlns:p14="http://schemas.microsoft.com/office/powerpoint/2010/main" val="4183712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98F086C-0612-41AA-A646-B9E197F37917}" type="slidenum">
              <a:rPr lang="en-IN" smtClean="0"/>
              <a:t>6</a:t>
            </a:fld>
            <a:endParaRPr lang="en-IN"/>
          </a:p>
        </p:txBody>
      </p:sp>
    </p:spTree>
    <p:extLst>
      <p:ext uri="{BB962C8B-B14F-4D97-AF65-F5344CB8AC3E}">
        <p14:creationId xmlns:p14="http://schemas.microsoft.com/office/powerpoint/2010/main" val="1457316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Here goes the Storage account deployed. </a:t>
            </a:r>
          </a:p>
        </p:txBody>
      </p:sp>
      <p:sp>
        <p:nvSpPr>
          <p:cNvPr id="4" name="Slide Number Placeholder 3"/>
          <p:cNvSpPr>
            <a:spLocks noGrp="1"/>
          </p:cNvSpPr>
          <p:nvPr>
            <p:ph type="sldNum" sz="quarter" idx="10"/>
          </p:nvPr>
        </p:nvSpPr>
        <p:spPr/>
        <p:txBody>
          <a:bodyPr/>
          <a:lstStyle/>
          <a:p>
            <a:fld id="{598F086C-0612-41AA-A646-B9E197F37917}" type="slidenum">
              <a:rPr lang="en-IN" smtClean="0"/>
              <a:t>7</a:t>
            </a:fld>
            <a:endParaRPr lang="en-IN"/>
          </a:p>
        </p:txBody>
      </p:sp>
    </p:spTree>
    <p:extLst>
      <p:ext uri="{BB962C8B-B14F-4D97-AF65-F5344CB8AC3E}">
        <p14:creationId xmlns:p14="http://schemas.microsoft.com/office/powerpoint/2010/main" val="1805120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on “Blobs” to create a blob.</a:t>
            </a:r>
          </a:p>
        </p:txBody>
      </p:sp>
      <p:sp>
        <p:nvSpPr>
          <p:cNvPr id="4" name="Slide Number Placeholder 3"/>
          <p:cNvSpPr>
            <a:spLocks noGrp="1"/>
          </p:cNvSpPr>
          <p:nvPr>
            <p:ph type="sldNum" sz="quarter" idx="10"/>
          </p:nvPr>
        </p:nvSpPr>
        <p:spPr/>
        <p:txBody>
          <a:bodyPr/>
          <a:lstStyle/>
          <a:p>
            <a:fld id="{598F086C-0612-41AA-A646-B9E197F37917}" type="slidenum">
              <a:rPr lang="en-IN" smtClean="0"/>
              <a:t>8</a:t>
            </a:fld>
            <a:endParaRPr lang="en-IN"/>
          </a:p>
        </p:txBody>
      </p:sp>
    </p:spTree>
    <p:extLst>
      <p:ext uri="{BB962C8B-B14F-4D97-AF65-F5344CB8AC3E}">
        <p14:creationId xmlns:p14="http://schemas.microsoft.com/office/powerpoint/2010/main" val="31788800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Click on “+ Container” to create a New Container. Click on “OK”.</a:t>
            </a:r>
          </a:p>
        </p:txBody>
      </p:sp>
      <p:sp>
        <p:nvSpPr>
          <p:cNvPr id="4" name="Slide Number Placeholder 3"/>
          <p:cNvSpPr>
            <a:spLocks noGrp="1"/>
          </p:cNvSpPr>
          <p:nvPr>
            <p:ph type="sldNum" sz="quarter" idx="10"/>
          </p:nvPr>
        </p:nvSpPr>
        <p:spPr/>
        <p:txBody>
          <a:bodyPr/>
          <a:lstStyle/>
          <a:p>
            <a:fld id="{598F086C-0612-41AA-A646-B9E197F37917}" type="slidenum">
              <a:rPr lang="en-IN" smtClean="0"/>
              <a:t>9</a:t>
            </a:fld>
            <a:endParaRPr lang="en-IN"/>
          </a:p>
        </p:txBody>
      </p:sp>
    </p:spTree>
    <p:extLst>
      <p:ext uri="{BB962C8B-B14F-4D97-AF65-F5344CB8AC3E}">
        <p14:creationId xmlns:p14="http://schemas.microsoft.com/office/powerpoint/2010/main" val="3423342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Here goes the blob service with container deployed.</a:t>
            </a:r>
          </a:p>
        </p:txBody>
      </p:sp>
      <p:sp>
        <p:nvSpPr>
          <p:cNvPr id="4" name="Slide Number Placeholder 3"/>
          <p:cNvSpPr>
            <a:spLocks noGrp="1"/>
          </p:cNvSpPr>
          <p:nvPr>
            <p:ph type="sldNum" sz="quarter" idx="10"/>
          </p:nvPr>
        </p:nvSpPr>
        <p:spPr/>
        <p:txBody>
          <a:bodyPr/>
          <a:lstStyle/>
          <a:p>
            <a:fld id="{598F086C-0612-41AA-A646-B9E197F37917}" type="slidenum">
              <a:rPr lang="en-IN" smtClean="0"/>
              <a:t>10</a:t>
            </a:fld>
            <a:endParaRPr lang="en-IN"/>
          </a:p>
        </p:txBody>
      </p:sp>
    </p:spTree>
    <p:extLst>
      <p:ext uri="{BB962C8B-B14F-4D97-AF65-F5344CB8AC3E}">
        <p14:creationId xmlns:p14="http://schemas.microsoft.com/office/powerpoint/2010/main" val="10174724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Go for the Access Key, copy the storage account name and key1 – paste it on a notepad. </a:t>
            </a:r>
          </a:p>
        </p:txBody>
      </p:sp>
      <p:sp>
        <p:nvSpPr>
          <p:cNvPr id="4" name="Slide Number Placeholder 3"/>
          <p:cNvSpPr>
            <a:spLocks noGrp="1"/>
          </p:cNvSpPr>
          <p:nvPr>
            <p:ph type="sldNum" sz="quarter" idx="10"/>
          </p:nvPr>
        </p:nvSpPr>
        <p:spPr/>
        <p:txBody>
          <a:bodyPr/>
          <a:lstStyle/>
          <a:p>
            <a:fld id="{598F086C-0612-41AA-A646-B9E197F37917}" type="slidenum">
              <a:rPr lang="en-IN" smtClean="0"/>
              <a:t>11</a:t>
            </a:fld>
            <a:endParaRPr lang="en-IN"/>
          </a:p>
        </p:txBody>
      </p:sp>
    </p:spTree>
    <p:extLst>
      <p:ext uri="{BB962C8B-B14F-4D97-AF65-F5344CB8AC3E}">
        <p14:creationId xmlns:p14="http://schemas.microsoft.com/office/powerpoint/2010/main" val="2614037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B673D-0DBE-484D-A0D7-99FF3C68AC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D1BB756-58EB-43E5-963D-71C5888B19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0FDEB45-116B-47B9-9923-399DD8D92FAD}"/>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0036DE96-3F1B-4E95-8404-D909E17379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245019-597D-446C-BAD8-200A109E7B49}"/>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3428146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6618-14D6-4AD4-B724-976AB913DCC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B3675BB-79F4-4CD3-AB5E-B819750530F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94668D-581B-41FF-9FE2-DE0748343003}"/>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22147219-B977-4E35-82B9-9330226E6F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DDE8EA-E86B-4504-AC13-13E02362E3D9}"/>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3413967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FEE895-2CE9-4A8E-A047-9770E0E5E92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7D469C1-98C1-4AB0-9E18-EEF39811976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A19CCE-DE95-4B11-A202-763CBF2F9C5B}"/>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87502AD3-9348-4034-907A-487C7FFBFD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238DBF-8451-4FF0-B39E-9B0D8319EF2C}"/>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2711837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21330-764E-4567-8143-9F13E9F6C1B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F2EBE5-8AD0-4AB4-9349-F2515AB83CC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B2F994-F591-4A9F-967F-8E2D95F8E50E}"/>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B07CFD25-F051-4B04-B1F1-EFC87B928D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864A3C-5EC3-4159-AB89-77674994296D}"/>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22756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505A-7ABE-4F59-B012-6B51DA777E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598B109-E798-4EB9-9056-0C90BE287D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96374AD-2C3D-4E9A-8CEB-C89D697F3159}"/>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22848AE5-A863-4C63-8DCE-31CC82FCA0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220147-03FE-4DED-9D30-F9351C2379C2}"/>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3211690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EF7B9-ADDA-4CC0-BB8A-8958B8BBD39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AE60473-29AC-4289-B4DA-439CF18511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7151B0C-59EB-4CB9-AA19-547AC7D0D49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23CA6F3-1A1E-4789-AFE2-CF1B96937BCF}"/>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6" name="Footer Placeholder 5">
            <a:extLst>
              <a:ext uri="{FF2B5EF4-FFF2-40B4-BE49-F238E27FC236}">
                <a16:creationId xmlns:a16="http://schemas.microsoft.com/office/drawing/2014/main" id="{EA1794D9-B3BB-4770-960E-263508205B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55CC50-E329-495B-BD94-E55C2B110FE2}"/>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3932410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F6C0-3774-49C9-9D62-613FD8AEAA5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955CDB-3DC2-4FBD-B2E3-9268D34BF9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BC02300-9B5E-4CC0-8A17-EBAC2792783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2242EFA-FECF-4611-8041-96594B0925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BF82166-39A2-4F6E-8C4A-E54C03799A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E794D05-82E8-4B11-AD11-85E50C1D347E}"/>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8" name="Footer Placeholder 7">
            <a:extLst>
              <a:ext uri="{FF2B5EF4-FFF2-40B4-BE49-F238E27FC236}">
                <a16:creationId xmlns:a16="http://schemas.microsoft.com/office/drawing/2014/main" id="{E3496660-3115-4AE1-AD2D-DD8EBEF2626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F31CF9B-9FCD-472E-B097-2012AA00931A}"/>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115668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30AB5-B836-4186-AD3D-E9D48C5CDAC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CB1981F-0B71-4804-A322-930B2EA7FC8B}"/>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4" name="Footer Placeholder 3">
            <a:extLst>
              <a:ext uri="{FF2B5EF4-FFF2-40B4-BE49-F238E27FC236}">
                <a16:creationId xmlns:a16="http://schemas.microsoft.com/office/drawing/2014/main" id="{63872151-0EA7-47A9-AE45-21F7724D647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98D9E16-1826-4AA3-91F3-45C0F54E22E3}"/>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2462701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28BCEC-DC32-430D-8461-31C857676036}"/>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3" name="Footer Placeholder 2">
            <a:extLst>
              <a:ext uri="{FF2B5EF4-FFF2-40B4-BE49-F238E27FC236}">
                <a16:creationId xmlns:a16="http://schemas.microsoft.com/office/drawing/2014/main" id="{0A61555A-3395-420F-A906-1AB735B2367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1C2E809-EA6E-4F22-B2CF-C605272138D0}"/>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1745887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B7B0D-3C8F-4A62-91C8-6093CEDD88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D5CADA5-BFC7-4DEA-96CA-90B6DBE4F6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8591D5C-90ED-423A-9511-3253F5403A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733994-FD1E-4D35-9D10-E0580C99F3CA}"/>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6" name="Footer Placeholder 5">
            <a:extLst>
              <a:ext uri="{FF2B5EF4-FFF2-40B4-BE49-F238E27FC236}">
                <a16:creationId xmlns:a16="http://schemas.microsoft.com/office/drawing/2014/main" id="{E2C5369C-FBA6-4558-8126-0EFAFD0870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DDB8681-6A73-4A86-89DA-8D97D3CB685F}"/>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68832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F1CAD-21A0-487D-8183-5A02F4C326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22276EF-A652-425E-B7B0-CFBB97CD54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BF06433-175D-4FA2-8967-9ED68B2C55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D766AFC-0DB3-4DEA-9520-9D9A3267E816}"/>
              </a:ext>
            </a:extLst>
          </p:cNvPr>
          <p:cNvSpPr>
            <a:spLocks noGrp="1"/>
          </p:cNvSpPr>
          <p:nvPr>
            <p:ph type="dt" sz="half" idx="10"/>
          </p:nvPr>
        </p:nvSpPr>
        <p:spPr/>
        <p:txBody>
          <a:bodyPr/>
          <a:lstStyle/>
          <a:p>
            <a:fld id="{AE47D39C-7496-4C73-BE03-C9156CA99D26}" type="datetimeFigureOut">
              <a:rPr lang="en-IN" smtClean="0"/>
              <a:t>27-11-2017</a:t>
            </a:fld>
            <a:endParaRPr lang="en-IN"/>
          </a:p>
        </p:txBody>
      </p:sp>
      <p:sp>
        <p:nvSpPr>
          <p:cNvPr id="6" name="Footer Placeholder 5">
            <a:extLst>
              <a:ext uri="{FF2B5EF4-FFF2-40B4-BE49-F238E27FC236}">
                <a16:creationId xmlns:a16="http://schemas.microsoft.com/office/drawing/2014/main" id="{9A903A0A-B06D-4CF1-897C-7B58421067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CA5F0B-69C9-4C85-B862-ECE615312FD4}"/>
              </a:ext>
            </a:extLst>
          </p:cNvPr>
          <p:cNvSpPr>
            <a:spLocks noGrp="1"/>
          </p:cNvSpPr>
          <p:nvPr>
            <p:ph type="sldNum" sz="quarter" idx="12"/>
          </p:nvPr>
        </p:nvSpPr>
        <p:spPr/>
        <p:txBody>
          <a:bodyPr/>
          <a:lstStyle/>
          <a:p>
            <a:fld id="{91FE05AC-4198-4417-9387-5481541E1720}" type="slidenum">
              <a:rPr lang="en-IN" smtClean="0"/>
              <a:t>‹#›</a:t>
            </a:fld>
            <a:endParaRPr lang="en-IN"/>
          </a:p>
        </p:txBody>
      </p:sp>
    </p:spTree>
    <p:extLst>
      <p:ext uri="{BB962C8B-B14F-4D97-AF65-F5344CB8AC3E}">
        <p14:creationId xmlns:p14="http://schemas.microsoft.com/office/powerpoint/2010/main" val="2568500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D031C7-46CA-4FAA-9357-A192EF415C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AA265C-A34A-42DB-BACB-FF5CA96A87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311EE57-F2CF-4B45-8E1D-5104A5851C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47D39C-7496-4C73-BE03-C9156CA99D26}" type="datetimeFigureOut">
              <a:rPr lang="en-IN" smtClean="0"/>
              <a:t>27-11-2017</a:t>
            </a:fld>
            <a:endParaRPr lang="en-IN"/>
          </a:p>
        </p:txBody>
      </p:sp>
      <p:sp>
        <p:nvSpPr>
          <p:cNvPr id="5" name="Footer Placeholder 4">
            <a:extLst>
              <a:ext uri="{FF2B5EF4-FFF2-40B4-BE49-F238E27FC236}">
                <a16:creationId xmlns:a16="http://schemas.microsoft.com/office/drawing/2014/main" id="{53059E31-6BF8-4364-AE27-000B28713F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01C90BF-F051-49A8-81BC-EAD58A6D8B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E05AC-4198-4417-9387-5481541E1720}" type="slidenum">
              <a:rPr lang="en-IN" smtClean="0"/>
              <a:t>‹#›</a:t>
            </a:fld>
            <a:endParaRPr lang="en-IN"/>
          </a:p>
        </p:txBody>
      </p:sp>
    </p:spTree>
    <p:extLst>
      <p:ext uri="{BB962C8B-B14F-4D97-AF65-F5344CB8AC3E}">
        <p14:creationId xmlns:p14="http://schemas.microsoft.com/office/powerpoint/2010/main" val="373627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codesizzler.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247827"/>
            <a:ext cx="9144000" cy="868997"/>
          </a:xfrm>
        </p:spPr>
        <p:txBody>
          <a:bodyPr>
            <a:normAutofit fontScale="90000"/>
          </a:bodyPr>
          <a:lstStyle/>
          <a:p>
            <a:r>
              <a:rPr lang="en-IN" dirty="0">
                <a:solidFill>
                  <a:schemeClr val="bg1"/>
                </a:solidFill>
              </a:rPr>
              <a:t>Receive Events from Event Hub on Azure</a:t>
            </a:r>
          </a:p>
        </p:txBody>
      </p:sp>
      <p:sp>
        <p:nvSpPr>
          <p:cNvPr id="3" name="Subtitle 2"/>
          <p:cNvSpPr>
            <a:spLocks noGrp="1"/>
          </p:cNvSpPr>
          <p:nvPr>
            <p:ph type="subTitle" idx="1"/>
          </p:nvPr>
        </p:nvSpPr>
        <p:spPr>
          <a:xfrm>
            <a:off x="5659120" y="3220720"/>
            <a:ext cx="6096000" cy="1717040"/>
          </a:xfrm>
        </p:spPr>
        <p:txBody>
          <a:bodyPr>
            <a:normAutofit lnSpcReduction="10000"/>
          </a:bodyPr>
          <a:lstStyle/>
          <a:p>
            <a:r>
              <a:rPr lang="en-IN">
                <a:solidFill>
                  <a:schemeClr val="bg1"/>
                </a:solidFill>
              </a:rPr>
              <a:t>Abdul Rasheed Feroz Khan</a:t>
            </a:r>
          </a:p>
          <a:p>
            <a:r>
              <a:rPr lang="en-IN">
                <a:solidFill>
                  <a:schemeClr val="bg1"/>
                </a:solidFill>
              </a:rPr>
              <a:t>Director – Code$izzler</a:t>
            </a:r>
          </a:p>
          <a:p>
            <a:r>
              <a:rPr lang="en-IN">
                <a:solidFill>
                  <a:schemeClr val="bg1"/>
                </a:solidFill>
              </a:rPr>
              <a:t>Twitter - @TechFero | @CodeSizzler</a:t>
            </a:r>
          </a:p>
          <a:p>
            <a:r>
              <a:rPr lang="en-IN">
                <a:solidFill>
                  <a:schemeClr val="bg1"/>
                </a:solidFill>
                <a:hlinkClick r:id="rId2"/>
              </a:rPr>
              <a:t>www.codesizzler.com</a:t>
            </a:r>
            <a:r>
              <a:rPr lang="en-IN">
                <a:solidFill>
                  <a:schemeClr val="bg1"/>
                </a:solidFill>
              </a:rPr>
              <a:t> </a:t>
            </a:r>
            <a:endParaRPr lang="en-IN" dirty="0">
              <a:solidFill>
                <a:schemeClr val="bg1"/>
              </a:solidFill>
            </a:endParaRPr>
          </a:p>
        </p:txBody>
      </p:sp>
      <p:sp>
        <p:nvSpPr>
          <p:cNvPr id="5" name="Rectangle 4"/>
          <p:cNvSpPr/>
          <p:nvPr/>
        </p:nvSpPr>
        <p:spPr bwMode="auto">
          <a:xfrm>
            <a:off x="0" y="6298292"/>
            <a:ext cx="12192000" cy="5597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n-IN" sz="2200">
                <a:solidFill>
                  <a:schemeClr val="bg1"/>
                </a:solidFill>
                <a:ea typeface="Segoe UI" pitchFamily="34" charset="0"/>
                <a:cs typeface="Segoe UI" pitchFamily="34" charset="0"/>
              </a:rPr>
              <a:t>       #CodeSizzler | #EventHub</a:t>
            </a:r>
            <a:endParaRPr lang="en-IN" sz="2200" dirty="0">
              <a:solidFill>
                <a:schemeClr val="bg1"/>
              </a:solidFill>
              <a:ea typeface="Segoe UI" pitchFamily="34" charset="0"/>
              <a:cs typeface="Segoe UI" pitchFamily="34"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468" y="2783840"/>
            <a:ext cx="5055652" cy="2847436"/>
          </a:xfrm>
          <a:prstGeom prst="rect">
            <a:avLst/>
          </a:prstGeom>
        </p:spPr>
      </p:pic>
    </p:spTree>
    <p:extLst>
      <p:ext uri="{BB962C8B-B14F-4D97-AF65-F5344CB8AC3E}">
        <p14:creationId xmlns:p14="http://schemas.microsoft.com/office/powerpoint/2010/main" val="2918689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A3ACB-6A36-4B08-8AEB-49EE1EFF097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E9A4155-35F6-4349-A36F-E9BA4FAD1570}"/>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35FD326A-DABF-486A-B8CA-ACE0F88DEA4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328938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2BF93-F3E8-4B2A-8739-F8FD69BAAB0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2443E70-E2D3-4C85-837A-7554937EF17C}"/>
              </a:ext>
            </a:extLst>
          </p:cNvPr>
          <p:cNvSpPr>
            <a:spLocks noGrp="1"/>
          </p:cNvSpPr>
          <p:nvPr>
            <p:ph idx="1"/>
          </p:nvPr>
        </p:nvSpPr>
        <p:spPr/>
        <p:txBody>
          <a:bodyPr/>
          <a:lstStyle/>
          <a:p>
            <a:endParaRPr lang="en-IN"/>
          </a:p>
        </p:txBody>
      </p:sp>
      <p:pic>
        <p:nvPicPr>
          <p:cNvPr id="1026" name="Picture 2" descr="C:\Users\devel\AppData\Local\Temp\SNAGHTMLceb934.PNG">
            <a:extLst>
              <a:ext uri="{FF2B5EF4-FFF2-40B4-BE49-F238E27FC236}">
                <a16:creationId xmlns:a16="http://schemas.microsoft.com/office/drawing/2014/main" id="{FCC75EA0-9BF9-4884-B443-59DAA8049E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962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A7BFC-9D78-483F-8DA3-B4247D75EC01}"/>
              </a:ext>
            </a:extLst>
          </p:cNvPr>
          <p:cNvSpPr>
            <a:spLocks noGrp="1"/>
          </p:cNvSpPr>
          <p:nvPr>
            <p:ph type="title"/>
          </p:nvPr>
        </p:nvSpPr>
        <p:spPr>
          <a:xfrm>
            <a:off x="838200" y="2766218"/>
            <a:ext cx="10515600" cy="1325563"/>
          </a:xfrm>
        </p:spPr>
        <p:txBody>
          <a:bodyPr/>
          <a:lstStyle/>
          <a:p>
            <a:pPr algn="ctr"/>
            <a:r>
              <a:rPr lang="en-IN" dirty="0">
                <a:solidFill>
                  <a:schemeClr val="bg1"/>
                </a:solidFill>
              </a:rPr>
              <a:t>Receive events from .NET console app </a:t>
            </a:r>
          </a:p>
        </p:txBody>
      </p:sp>
    </p:spTree>
    <p:extLst>
      <p:ext uri="{BB962C8B-B14F-4D97-AF65-F5344CB8AC3E}">
        <p14:creationId xmlns:p14="http://schemas.microsoft.com/office/powerpoint/2010/main" val="2294865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256B7-E0FD-48F8-9777-E4898DFA98D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B33615C-FA5C-4FA5-99B4-E637CBD39CE5}"/>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40411E59-F5AD-431B-B48E-B365CF6D1D9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688305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5C52F-C903-4319-8449-4F6EC145326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C83FDEE-A4A9-448F-AAAC-60BBAB79849A}"/>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04E89D4B-C3F6-4DCD-875C-A80F10C2235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545651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193CA-0E5E-4B7D-92AF-6BE9438C359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FBF5EB4-34AF-44D9-BB4A-7353DB5358B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C9B399A2-F109-4B57-8D5F-E35F3C93958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485689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78DD3-06E9-4645-B356-24362B02CB2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98582C8-0C96-467E-A2B7-98F1219E0313}"/>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E536114-9850-4503-908C-8B6560465F4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86259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1D54-C439-47FB-843B-B361B6E5095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B2FFD9F-162F-4A60-B4CA-2B69BFE234D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9BA5D93C-323B-4B7D-9B43-1ACD68CF615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295895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C0DFB-68AA-45CA-A299-DB7FB5A48ED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0E1E619-22B2-4C1B-9729-5805204F83EE}"/>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E485673-29E1-4401-A1B6-09EA315D3FE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27930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448BB-8012-452D-B097-9D4A195A403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40676E5-5E2C-44A2-88B5-1B27837F1726}"/>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B737BCC0-3DF3-4F6E-B02D-90262D1DFF2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95047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Abdul Rasheed Feroz Khan</a:t>
            </a:r>
          </a:p>
        </p:txBody>
      </p:sp>
      <p:sp>
        <p:nvSpPr>
          <p:cNvPr id="3" name="Content Placeholder 2"/>
          <p:cNvSpPr>
            <a:spLocks noGrp="1"/>
          </p:cNvSpPr>
          <p:nvPr>
            <p:ph idx="1"/>
          </p:nvPr>
        </p:nvSpPr>
        <p:spPr>
          <a:xfrm>
            <a:off x="838199" y="1825625"/>
            <a:ext cx="6151323" cy="4200826"/>
          </a:xfrm>
        </p:spPr>
        <p:txBody>
          <a:bodyPr>
            <a:normAutofit/>
          </a:bodyPr>
          <a:lstStyle/>
          <a:p>
            <a:r>
              <a:rPr lang="en-US" dirty="0">
                <a:solidFill>
                  <a:schemeClr val="bg1"/>
                </a:solidFill>
              </a:rPr>
              <a:t>Founder &amp; Director – </a:t>
            </a:r>
            <a:r>
              <a:rPr lang="en-US" dirty="0" err="1">
                <a:solidFill>
                  <a:schemeClr val="bg1"/>
                </a:solidFill>
              </a:rPr>
              <a:t>CodeSizzler</a:t>
            </a:r>
            <a:endParaRPr lang="en-US" dirty="0">
              <a:solidFill>
                <a:schemeClr val="bg1"/>
              </a:solidFill>
            </a:endParaRPr>
          </a:p>
          <a:p>
            <a:r>
              <a:rPr lang="en-US" dirty="0">
                <a:solidFill>
                  <a:schemeClr val="bg1"/>
                </a:solidFill>
              </a:rPr>
              <a:t>Microsoft MVP – Azure</a:t>
            </a:r>
          </a:p>
          <a:p>
            <a:r>
              <a:rPr lang="en-US" dirty="0">
                <a:solidFill>
                  <a:schemeClr val="bg1"/>
                </a:solidFill>
              </a:rPr>
              <a:t>7+ years of experience in Training</a:t>
            </a:r>
          </a:p>
          <a:p>
            <a:r>
              <a:rPr lang="en-US" dirty="0">
                <a:solidFill>
                  <a:schemeClr val="bg1"/>
                </a:solidFill>
              </a:rPr>
              <a:t>Azure – </a:t>
            </a:r>
            <a:r>
              <a:rPr lang="en-US" dirty="0" err="1">
                <a:solidFill>
                  <a:schemeClr val="bg1"/>
                </a:solidFill>
              </a:rPr>
              <a:t>IoT</a:t>
            </a:r>
            <a:r>
              <a:rPr lang="en-US" dirty="0">
                <a:solidFill>
                  <a:schemeClr val="bg1"/>
                </a:solidFill>
              </a:rPr>
              <a:t> – Machine Learning – Cognitive Services – Bot – </a:t>
            </a:r>
            <a:r>
              <a:rPr lang="en-US" dirty="0" err="1">
                <a:solidFill>
                  <a:schemeClr val="bg1"/>
                </a:solidFill>
              </a:rPr>
              <a:t>Xamarin</a:t>
            </a:r>
            <a:r>
              <a:rPr lang="en-US" dirty="0">
                <a:solidFill>
                  <a:schemeClr val="bg1"/>
                </a:solidFill>
              </a:rPr>
              <a:t> – Big Data</a:t>
            </a:r>
          </a:p>
        </p:txBody>
      </p:sp>
      <p:sp>
        <p:nvSpPr>
          <p:cNvPr id="12" name="Rectangle 11"/>
          <p:cNvSpPr/>
          <p:nvPr/>
        </p:nvSpPr>
        <p:spPr bwMode="auto">
          <a:xfrm>
            <a:off x="1587" y="6298294"/>
            <a:ext cx="7726205" cy="5597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n-IN" sz="2200">
                <a:solidFill>
                  <a:schemeClr val="bg1"/>
                </a:solidFill>
                <a:ea typeface="Segoe UI" pitchFamily="34" charset="0"/>
                <a:cs typeface="Segoe UI" pitchFamily="34" charset="0"/>
              </a:rPr>
              <a:t>        #csharpconf2017, @TechFero</a:t>
            </a:r>
            <a:endParaRPr lang="en-IN" sz="2200" dirty="0">
              <a:solidFill>
                <a:schemeClr val="bg1"/>
              </a:solidFill>
              <a:ea typeface="Segoe UI" pitchFamily="34" charset="0"/>
              <a:cs typeface="Segoe UI"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27792" y="1962531"/>
            <a:ext cx="3118981" cy="3118981"/>
          </a:xfrm>
          <a:prstGeom prst="rect">
            <a:avLst/>
          </a:prstGeom>
        </p:spPr>
      </p:pic>
      <p:sp>
        <p:nvSpPr>
          <p:cNvPr id="6" name="Rectangle 5"/>
          <p:cNvSpPr/>
          <p:nvPr/>
        </p:nvSpPr>
        <p:spPr>
          <a:xfrm>
            <a:off x="4154539" y="3244334"/>
            <a:ext cx="184731" cy="369332"/>
          </a:xfrm>
          <a:prstGeom prst="rect">
            <a:avLst/>
          </a:prstGeom>
        </p:spPr>
        <p:txBody>
          <a:bodyPr wrap="none">
            <a:spAutoFit/>
          </a:bodyPr>
          <a:lstStyle/>
          <a:p>
            <a:endParaRPr lang="en-IN" dirty="0"/>
          </a:p>
        </p:txBody>
      </p:sp>
      <p:sp>
        <p:nvSpPr>
          <p:cNvPr id="10" name="Rectangle 9"/>
          <p:cNvSpPr/>
          <p:nvPr/>
        </p:nvSpPr>
        <p:spPr bwMode="auto">
          <a:xfrm>
            <a:off x="0" y="6318612"/>
            <a:ext cx="12192000" cy="5597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n-IN" sz="2200" dirty="0">
                <a:solidFill>
                  <a:schemeClr val="bg1"/>
                </a:solidFill>
                <a:ea typeface="Segoe UI" pitchFamily="34" charset="0"/>
                <a:cs typeface="Segoe UI" pitchFamily="34" charset="0"/>
              </a:rPr>
              <a:t>        #csharpconf2017, @</a:t>
            </a:r>
            <a:r>
              <a:rPr lang="en-IN" sz="2200" dirty="0" err="1">
                <a:solidFill>
                  <a:schemeClr val="bg1"/>
                </a:solidFill>
                <a:ea typeface="Segoe UI" pitchFamily="34" charset="0"/>
                <a:cs typeface="Segoe UI" pitchFamily="34" charset="0"/>
              </a:rPr>
              <a:t>TechFero</a:t>
            </a:r>
            <a:r>
              <a:rPr lang="en-IN" sz="2200" dirty="0">
                <a:solidFill>
                  <a:schemeClr val="bg1"/>
                </a:solidFill>
                <a:ea typeface="Segoe UI" pitchFamily="34" charset="0"/>
                <a:cs typeface="Segoe UI" pitchFamily="34" charset="0"/>
              </a:rPr>
              <a:t> 					</a:t>
            </a:r>
            <a:r>
              <a:rPr lang="en-IN" sz="2400" dirty="0">
                <a:solidFill>
                  <a:schemeClr val="bg1"/>
                </a:solidFill>
              </a:rPr>
              <a:t>Machine Learning with Azure</a:t>
            </a:r>
            <a:endParaRPr lang="en-IN" sz="2200" dirty="0">
              <a:solidFill>
                <a:schemeClr val="bg1"/>
              </a:solidFill>
              <a:ea typeface="Segoe UI" pitchFamily="34" charset="0"/>
              <a:cs typeface="Segoe UI" pitchFamily="34" charset="0"/>
            </a:endParaRPr>
          </a:p>
        </p:txBody>
      </p:sp>
      <p:sp>
        <p:nvSpPr>
          <p:cNvPr id="11" name="Rectangle 10"/>
          <p:cNvSpPr/>
          <p:nvPr/>
        </p:nvSpPr>
        <p:spPr bwMode="auto">
          <a:xfrm>
            <a:off x="0" y="6298292"/>
            <a:ext cx="12192000" cy="5597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defTabSz="914099" fontAlgn="base">
              <a:spcBef>
                <a:spcPct val="0"/>
              </a:spcBef>
              <a:spcAft>
                <a:spcPct val="0"/>
              </a:spcAft>
            </a:pPr>
            <a:r>
              <a:rPr lang="en-IN" sz="2200" dirty="0">
                <a:solidFill>
                  <a:schemeClr val="bg1"/>
                </a:solidFill>
                <a:ea typeface="Segoe UI" pitchFamily="34" charset="0"/>
                <a:cs typeface="Segoe UI" pitchFamily="34" charset="0"/>
              </a:rPr>
              <a:t>       #</a:t>
            </a:r>
            <a:r>
              <a:rPr lang="en-IN" sz="2200" dirty="0" err="1">
                <a:solidFill>
                  <a:schemeClr val="bg1"/>
                </a:solidFill>
                <a:ea typeface="Segoe UI" pitchFamily="34" charset="0"/>
                <a:cs typeface="Segoe UI" pitchFamily="34" charset="0"/>
              </a:rPr>
              <a:t>CodeSizzler</a:t>
            </a:r>
            <a:r>
              <a:rPr lang="en-IN" sz="2200" dirty="0">
                <a:solidFill>
                  <a:schemeClr val="bg1"/>
                </a:solidFill>
                <a:ea typeface="Segoe UI" pitchFamily="34" charset="0"/>
                <a:cs typeface="Segoe UI" pitchFamily="34" charset="0"/>
              </a:rPr>
              <a:t> | #</a:t>
            </a:r>
            <a:r>
              <a:rPr lang="en-IN" sz="2200" dirty="0" err="1">
                <a:solidFill>
                  <a:schemeClr val="bg1"/>
                </a:solidFill>
                <a:ea typeface="Segoe UI" pitchFamily="34" charset="0"/>
                <a:cs typeface="Segoe UI" pitchFamily="34" charset="0"/>
              </a:rPr>
              <a:t>EventHub</a:t>
            </a:r>
            <a:r>
              <a:rPr lang="en-IN" sz="2200" dirty="0">
                <a:solidFill>
                  <a:schemeClr val="bg1"/>
                </a:solidFill>
                <a:ea typeface="Segoe UI" pitchFamily="34" charset="0"/>
                <a:cs typeface="Segoe UI" pitchFamily="34" charset="0"/>
              </a:rPr>
              <a:t> 	 		</a:t>
            </a:r>
          </a:p>
        </p:txBody>
      </p:sp>
    </p:spTree>
    <p:extLst>
      <p:ext uri="{BB962C8B-B14F-4D97-AF65-F5344CB8AC3E}">
        <p14:creationId xmlns:p14="http://schemas.microsoft.com/office/powerpoint/2010/main" val="1813525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63B1D-5D02-4762-96E6-09EB8C87D94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FE441D1-7494-4A7D-A696-3E4BEA64E61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5F0502A-8FC8-4E0E-AEEC-66C1ECAA771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0371788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5E6DD-C431-433C-918C-19E14BBA7195}"/>
              </a:ext>
            </a:extLst>
          </p:cNvPr>
          <p:cNvSpPr>
            <a:spLocks noGrp="1"/>
          </p:cNvSpPr>
          <p:nvPr>
            <p:ph type="title"/>
          </p:nvPr>
        </p:nvSpPr>
        <p:spPr>
          <a:xfrm>
            <a:off x="1079938" y="2766218"/>
            <a:ext cx="10515600" cy="1325563"/>
          </a:xfrm>
        </p:spPr>
        <p:txBody>
          <a:bodyPr/>
          <a:lstStyle/>
          <a:p>
            <a:r>
              <a:rPr lang="en-IN" dirty="0">
                <a:solidFill>
                  <a:schemeClr val="bg1"/>
                </a:solidFill>
              </a:rPr>
              <a:t>Implement the </a:t>
            </a:r>
            <a:r>
              <a:rPr lang="en-IN" dirty="0" err="1">
                <a:solidFill>
                  <a:schemeClr val="bg1"/>
                </a:solidFill>
              </a:rPr>
              <a:t>IEventProcessor</a:t>
            </a:r>
            <a:r>
              <a:rPr lang="en-IN" dirty="0">
                <a:solidFill>
                  <a:schemeClr val="bg1"/>
                </a:solidFill>
              </a:rPr>
              <a:t> interface</a:t>
            </a:r>
          </a:p>
        </p:txBody>
      </p:sp>
    </p:spTree>
    <p:extLst>
      <p:ext uri="{BB962C8B-B14F-4D97-AF65-F5344CB8AC3E}">
        <p14:creationId xmlns:p14="http://schemas.microsoft.com/office/powerpoint/2010/main" val="3396737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3D65-AAF6-415A-9840-992D58FCA11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FEC5CFB-6DA3-49FD-A912-F02216C15191}"/>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65FA121D-6C89-4955-B1F0-DFBAB51670F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38465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E054C-A7A2-453D-B0E7-44DFF1BDAAC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808D55A-6BDA-4EDC-A658-1D19AD331FF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8FE78BEE-CB6D-4D3F-9FAA-B17EC3455C1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88023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70B31-A271-4646-B44E-E45A7F5A0A5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EABACC7-5779-444C-B4CE-8D38EFC0D41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E3B543EC-E81E-4F7E-ABE5-36EB4A55B65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51312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CCC31-3502-49E6-88B5-6429037B528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AA0B8B7-FDA9-4459-B2E1-501813BB385E}"/>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2E0387F8-48D8-40A3-947F-EBC8AA8F5D8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3045265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075519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43620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73453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885688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5E6F4-1B43-415A-8D96-3490E4DE5E59}"/>
              </a:ext>
            </a:extLst>
          </p:cNvPr>
          <p:cNvSpPr>
            <a:spLocks noGrp="1"/>
          </p:cNvSpPr>
          <p:nvPr>
            <p:ph type="title"/>
          </p:nvPr>
        </p:nvSpPr>
        <p:spPr>
          <a:xfrm>
            <a:off x="838200" y="2766218"/>
            <a:ext cx="10515600" cy="1325563"/>
          </a:xfrm>
        </p:spPr>
        <p:txBody>
          <a:bodyPr/>
          <a:lstStyle/>
          <a:p>
            <a:pPr algn="ctr"/>
            <a:r>
              <a:rPr lang="en-IN" dirty="0">
                <a:solidFill>
                  <a:schemeClr val="bg1"/>
                </a:solidFill>
              </a:rPr>
              <a:t>Receive Events from Azure Event Hub</a:t>
            </a:r>
          </a:p>
        </p:txBody>
      </p:sp>
    </p:spTree>
    <p:extLst>
      <p:ext uri="{BB962C8B-B14F-4D97-AF65-F5344CB8AC3E}">
        <p14:creationId xmlns:p14="http://schemas.microsoft.com/office/powerpoint/2010/main" val="23455807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026766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566073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4603246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698708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rawing of a face&#10;&#10;Description generated with high confidence">
            <a:extLst>
              <a:ext uri="{FF2B5EF4-FFF2-40B4-BE49-F238E27FC236}">
                <a16:creationId xmlns:a16="http://schemas.microsoft.com/office/drawing/2014/main" id="{2A3973FA-4B37-455C-9E47-A2EC69A0C9EB}"/>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2590174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9EDEE-97F4-44DB-8067-C1ED6C5063E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958D6BF-1749-45A6-9F9D-34A3A40F3A2C}"/>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D67F23A-E64D-4620-8176-DF92F460F04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93100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60F04-7A31-4442-85F8-1BD01EE3DA6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FD9AA84-7A8E-41E0-9ADD-AEF6B6568AAA}"/>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8A22A3AC-ED4F-4B4C-93B0-045A05D6D9C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05911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0623D-AFB2-4F4A-A974-4FE2525E106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235F568-56BB-42D4-9838-698C98FD7762}"/>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FDCE3E8-32F5-45D4-8DB1-A53893C38A7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01350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D3C4E-E385-4BEA-A410-CDDA16CC9DC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7C7661F-5B93-476D-9184-AF918EEA0400}"/>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F1CCC0ED-23AA-4F8D-85D7-54F8E35217D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212902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66C6C-A8F6-4823-94AD-5F842854C32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EB31882-726F-496B-AC70-47674F2BD2C6}"/>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0ACDA8B2-61C8-4C01-A00C-64C3EA80536B}"/>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84832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DA60-5B7B-4ADB-9CD4-5A73944015D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C79EF65-2279-42C4-8F70-661A99396B3C}"/>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A18077C8-3726-4532-98F7-F26F917A8EA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609726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560</Words>
  <Application>Microsoft Office PowerPoint</Application>
  <PresentationFormat>Widescreen</PresentationFormat>
  <Paragraphs>97</Paragraphs>
  <Slides>34</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Segoe UI</vt:lpstr>
      <vt:lpstr>Wingdings</vt:lpstr>
      <vt:lpstr>Office Theme</vt:lpstr>
      <vt:lpstr>Receive Events from Event Hub on Azure</vt:lpstr>
      <vt:lpstr>Abdul Rasheed Feroz Khan</vt:lpstr>
      <vt:lpstr>Receive Events from Azure Event Hub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Receive events from .NET console app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 the IEventProcessor interface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Hub on Azure</dc:title>
  <dc:creator>Abdul Rasheed Feroz Khan</dc:creator>
  <cp:lastModifiedBy>Abdul Rasheed Feroz Khan</cp:lastModifiedBy>
  <cp:revision>13</cp:revision>
  <dcterms:created xsi:type="dcterms:W3CDTF">2017-11-26T17:33:28Z</dcterms:created>
  <dcterms:modified xsi:type="dcterms:W3CDTF">2017-11-27T10:53:19Z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e01c0c-f9b3-4dc4-af0b-a82110cc37cd_Enabled">
    <vt:lpwstr>True</vt:lpwstr>
  </property>
  <property fmtid="{D5CDD505-2E9C-101B-9397-08002B2CF9AE}" pid="3" name="MSIP_Label_6be01c0c-f9b3-4dc4-af0b-a82110cc37cd_SiteId">
    <vt:lpwstr>a1f1e214-7ded-45b6-81a1-9e8ae3459641</vt:lpwstr>
  </property>
  <property fmtid="{D5CDD505-2E9C-101B-9397-08002B2CF9AE}" pid="4" name="MSIP_Label_6be01c0c-f9b3-4dc4-af0b-a82110cc37cd_Ref">
    <vt:lpwstr>https://api.informationprotection.azure.com/api/a1f1e214-7ded-45b6-81a1-9e8ae3459641</vt:lpwstr>
  </property>
  <property fmtid="{D5CDD505-2E9C-101B-9397-08002B2CF9AE}" pid="5" name="MSIP_Label_6be01c0c-f9b3-4dc4-af0b-a82110cc37cd_SetBy">
    <vt:lpwstr>jsethim@jci.com</vt:lpwstr>
  </property>
  <property fmtid="{D5CDD505-2E9C-101B-9397-08002B2CF9AE}" pid="6" name="MSIP_Label_6be01c0c-f9b3-4dc4-af0b-a82110cc37cd_SetDate">
    <vt:lpwstr>2017-11-27T14:30:17.9566198+05:30</vt:lpwstr>
  </property>
  <property fmtid="{D5CDD505-2E9C-101B-9397-08002B2CF9AE}" pid="7" name="MSIP_Label_6be01c0c-f9b3-4dc4-af0b-a82110cc37cd_Name">
    <vt:lpwstr>Internal </vt:lpwstr>
  </property>
  <property fmtid="{D5CDD505-2E9C-101B-9397-08002B2CF9AE}" pid="8" name="MSIP_Label_6be01c0c-f9b3-4dc4-af0b-a82110cc37cd_Application">
    <vt:lpwstr>Microsoft Azure Information Protection</vt:lpwstr>
  </property>
  <property fmtid="{D5CDD505-2E9C-101B-9397-08002B2CF9AE}" pid="9" name="MSIP_Label_6be01c0c-f9b3-4dc4-af0b-a82110cc37cd_Extended_MSFT_Method">
    <vt:lpwstr>Automatic</vt:lpwstr>
  </property>
  <property fmtid="{D5CDD505-2E9C-101B-9397-08002B2CF9AE}" pid="10" name="Information Classification">
    <vt:lpwstr>Internal </vt:lpwstr>
  </property>
</Properties>
</file>

<file path=docProps/thumbnail.jpeg>
</file>